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4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07B08-3E99-BAC0-38F1-14ECCEEF5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EA36346-0563-F4D7-A189-F872919A0D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62419E-E73A-F703-96EE-81DBA28C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93E3-6E76-4CD4-8AEA-F59B47D2E64F}" type="datetimeFigureOut">
              <a:rPr lang="de-CH" smtClean="0"/>
              <a:t>11.09.2025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4F3EB9-EBE3-B5F3-43FA-53C1A09EA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9F4433-75F0-F5B9-DF42-80C396277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719D-F69C-4ABF-9C3E-A1D63EAF22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9617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CFC0A8A-A682-5948-01D3-E88C2CBBF7E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371600"/>
            <a:ext cx="8229600" cy="5486400"/>
          </a:xfrm>
        </p:spPr>
        <p:txBody>
          <a:bodyPr/>
          <a:lstStyle/>
          <a:p>
            <a:endParaRPr lang="de-CH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FBA4D4AF-8B8E-DD06-8F70-1BEC17162CF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229600" y="1371600"/>
            <a:ext cx="3962400" cy="5486400"/>
          </a:xfrm>
        </p:spPr>
        <p:txBody>
          <a:bodyPr/>
          <a:lstStyle/>
          <a:p>
            <a:endParaRPr lang="de-CH"/>
          </a:p>
        </p:txBody>
      </p:sp>
      <p:pic>
        <p:nvPicPr>
          <p:cNvPr id="11" name="Grafik 10" descr="Ein Bild, das Text, Symbol, Schrift, Rechteck enthält.&#10;&#10;Automatisch generierte Beschreibung">
            <a:extLst>
              <a:ext uri="{FF2B5EF4-FFF2-40B4-BE49-F238E27FC236}">
                <a16:creationId xmlns:a16="http://schemas.microsoft.com/office/drawing/2014/main" id="{ECDEA61E-EC47-8662-24A8-4F84F870A9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95" y="361173"/>
            <a:ext cx="1535184" cy="64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79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B9DF09E-AA74-F7A3-517B-0CB2B8F33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D2D7913-5050-F0F5-771C-D0D11554A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18D40C-F452-0FCE-19BF-F8D044295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A93E3-6E76-4CD4-8AEA-F59B47D2E64F}" type="datetimeFigureOut">
              <a:rPr lang="de-CH" smtClean="0"/>
              <a:t>11.09.2025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669CE5-B358-12A8-9042-6FB2F43C97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1EE696-4DF7-D358-D9F1-20968DD7A7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8719D-F69C-4ABF-9C3E-A1D63EAF22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5050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3">
            <a:extLst>
              <a:ext uri="{FF2B5EF4-FFF2-40B4-BE49-F238E27FC236}">
                <a16:creationId xmlns:a16="http://schemas.microsoft.com/office/drawing/2014/main" id="{C4916F3D-4B51-6FFF-CC87-DF43FDE72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087000"/>
              </p:ext>
            </p:extLst>
          </p:nvPr>
        </p:nvGraphicFramePr>
        <p:xfrm>
          <a:off x="403861" y="1139865"/>
          <a:ext cx="11295561" cy="571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104">
                  <a:extLst>
                    <a:ext uri="{9D8B030D-6E8A-4147-A177-3AD203B41FA5}">
                      <a16:colId xmlns:a16="http://schemas.microsoft.com/office/drawing/2014/main" val="1318061747"/>
                    </a:ext>
                  </a:extLst>
                </a:gridCol>
                <a:gridCol w="3380016">
                  <a:extLst>
                    <a:ext uri="{9D8B030D-6E8A-4147-A177-3AD203B41FA5}">
                      <a16:colId xmlns:a16="http://schemas.microsoft.com/office/drawing/2014/main" val="1538709022"/>
                    </a:ext>
                  </a:extLst>
                </a:gridCol>
                <a:gridCol w="3080082">
                  <a:extLst>
                    <a:ext uri="{9D8B030D-6E8A-4147-A177-3AD203B41FA5}">
                      <a16:colId xmlns:a16="http://schemas.microsoft.com/office/drawing/2014/main" val="2126950277"/>
                    </a:ext>
                  </a:extLst>
                </a:gridCol>
                <a:gridCol w="3744359">
                  <a:extLst>
                    <a:ext uri="{9D8B030D-6E8A-4147-A177-3AD203B41FA5}">
                      <a16:colId xmlns:a16="http://schemas.microsoft.com/office/drawing/2014/main" val="4254949486"/>
                    </a:ext>
                  </a:extLst>
                </a:gridCol>
              </a:tblGrid>
              <a:tr h="636945">
                <a:tc>
                  <a:txBody>
                    <a:bodyPr/>
                    <a:lstStyle/>
                    <a:p>
                      <a:endParaRPr lang="de-CH" sz="2000" dirty="0">
                        <a:solidFill>
                          <a:srgbClr val="FFFFFF"/>
                        </a:solidFill>
                        <a:latin typeface="Montserrat Black" panose="00000A00000000000000" pitchFamily="2" charset="0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360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MENU 1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360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MENU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360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VEGI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750752"/>
                  </a:ext>
                </a:extLst>
              </a:tr>
              <a:tr h="1015611">
                <a:tc>
                  <a:txBody>
                    <a:bodyPr/>
                    <a:lstStyle/>
                    <a:p>
                      <a:pPr algn="ctr"/>
                      <a:r>
                        <a:rPr lang="de-CH" sz="3600" dirty="0">
                          <a:solidFill>
                            <a:srgbClr val="FFFFFF"/>
                          </a:solidFill>
                          <a:latin typeface="Montserrat Black" panose="00000A00000000000000" pitchFamily="2" charset="0"/>
                        </a:rPr>
                        <a:t>MO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Pouletbrust</a:t>
                      </a:r>
                      <a:endParaRPr lang="de-DE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Frischkäsesauce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Mischgemüse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trockenreis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Wild </a:t>
                      </a:r>
                      <a:r>
                        <a:rPr lang="de-DE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ravioli</a:t>
                      </a:r>
                      <a:endParaRPr lang="de-DE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  <a:p>
                      <a:pPr algn="ctr"/>
                      <a:r>
                        <a:rPr lang="de-DE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Baumnuss</a:t>
                      </a:r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DE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pesto</a:t>
                      </a:r>
                      <a:endParaRPr lang="de-DE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Bohnen</a:t>
                      </a:r>
                      <a:r>
                        <a:rPr lang="it-IT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 chili</a:t>
                      </a:r>
                    </a:p>
                    <a:p>
                      <a:pPr algn="ctr"/>
                      <a:r>
                        <a:rPr lang="it-IT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Mit</a:t>
                      </a:r>
                      <a:r>
                        <a:rPr lang="it-IT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 guacamole</a:t>
                      </a:r>
                    </a:p>
                    <a:p>
                      <a:pPr algn="ctr"/>
                      <a:r>
                        <a:rPr lang="it-IT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trockenreis</a:t>
                      </a:r>
                      <a:endParaRPr lang="it-IT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  <a:p>
                      <a:pPr algn="ctr"/>
                      <a:endParaRPr lang="it-IT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332634"/>
                  </a:ext>
                </a:extLst>
              </a:tr>
              <a:tr h="1015611">
                <a:tc>
                  <a:txBody>
                    <a:bodyPr/>
                    <a:lstStyle/>
                    <a:p>
                      <a:pPr algn="ctr"/>
                      <a:r>
                        <a:rPr lang="de-CH" sz="3600" dirty="0">
                          <a:solidFill>
                            <a:srgbClr val="FFFFFF"/>
                          </a:solidFill>
                          <a:latin typeface="Montserrat Black" panose="00000A00000000000000" pitchFamily="2" charset="0"/>
                        </a:rPr>
                        <a:t>DI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Rindsschmorbraten</a:t>
                      </a:r>
                    </a:p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Schnittlauch-</a:t>
                      </a:r>
                      <a:r>
                        <a:rPr lang="de-DE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kohlräbli</a:t>
                      </a:r>
                      <a:endParaRPr lang="de-DE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kartoffelstock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See </a:t>
                      </a:r>
                      <a:r>
                        <a:rPr lang="de-DE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saibling</a:t>
                      </a:r>
                      <a:endParaRPr lang="de-DE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Mandelbutter</a:t>
                      </a:r>
                    </a:p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Braune linsen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Spätzli pfanne</a:t>
                      </a:r>
                    </a:p>
                    <a:p>
                      <a:pPr algn="ctr"/>
                      <a:r>
                        <a:rPr lang="nb-NO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Mit gemüse</a:t>
                      </a:r>
                    </a:p>
                    <a:p>
                      <a:pPr algn="ctr"/>
                      <a:r>
                        <a:rPr lang="nb-NO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Und frischen kräutern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01051"/>
                  </a:ext>
                </a:extLst>
              </a:tr>
              <a:tr h="1015611">
                <a:tc>
                  <a:txBody>
                    <a:bodyPr/>
                    <a:lstStyle/>
                    <a:p>
                      <a:pPr algn="ctr"/>
                      <a:r>
                        <a:rPr lang="de-CH" sz="3600" dirty="0">
                          <a:solidFill>
                            <a:srgbClr val="FFFFFF"/>
                          </a:solidFill>
                          <a:latin typeface="Montserrat Black" panose="00000A00000000000000" pitchFamily="2" charset="0"/>
                        </a:rPr>
                        <a:t>MI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Paniertes </a:t>
                      </a:r>
                      <a:r>
                        <a:rPr lang="de-DE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schweinsschnitzel</a:t>
                      </a:r>
                      <a:endParaRPr lang="de-DE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Wurzelgemüse</a:t>
                      </a:r>
                    </a:p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Pommes frites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Gebratener reis</a:t>
                      </a:r>
                    </a:p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Mit entenstreifen,</a:t>
                      </a:r>
                    </a:p>
                    <a:p>
                      <a:pPr algn="ctr"/>
                      <a:r>
                        <a:rPr lang="de-DE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Gemüse &amp; </a:t>
                      </a:r>
                      <a:r>
                        <a:rPr lang="de-DE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sojasauce</a:t>
                      </a:r>
                      <a:endParaRPr lang="de-DE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Sellerie </a:t>
                      </a:r>
                      <a:r>
                        <a:rPr lang="it-IT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steak</a:t>
                      </a:r>
                      <a:endParaRPr lang="it-IT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  <a:p>
                      <a:pPr algn="ctr"/>
                      <a:r>
                        <a:rPr lang="it-IT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Bbq-sauce</a:t>
                      </a:r>
                      <a:endParaRPr lang="it-IT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  <a:p>
                      <a:pPr algn="ctr"/>
                      <a:r>
                        <a:rPr lang="it-IT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Pommes</a:t>
                      </a:r>
                      <a:r>
                        <a:rPr lang="it-IT" sz="1400" cap="all" baseline="0" dirty="0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it-IT" sz="1400" cap="all" baseline="0" dirty="0" err="1">
                          <a:solidFill>
                            <a:srgbClr val="FFFFFF"/>
                          </a:solidFill>
                          <a:latin typeface="Montserrat" panose="00000500000000000000" pitchFamily="2" charset="0"/>
                        </a:rPr>
                        <a:t>frites</a:t>
                      </a:r>
                      <a:endParaRPr lang="it-IT" sz="1400" cap="all" baseline="0" dirty="0">
                        <a:solidFill>
                          <a:srgbClr val="FFFFFF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67827"/>
                  </a:ext>
                </a:extLst>
              </a:tr>
              <a:tr h="1015611">
                <a:tc>
                  <a:txBody>
                    <a:bodyPr/>
                    <a:lstStyle/>
                    <a:p>
                      <a:pPr algn="ctr"/>
                      <a:r>
                        <a:rPr lang="de-CH" sz="3600" dirty="0">
                          <a:solidFill>
                            <a:srgbClr val="FFFFFF"/>
                          </a:solidFill>
                          <a:latin typeface="Montserrat Black" panose="00000A00000000000000" pitchFamily="2" charset="0"/>
                        </a:rPr>
                        <a:t>DO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cap="all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Montserrat" panose="00000500000000000000" pitchFamily="2" charset="0"/>
                        </a:rPr>
                        <a:t>Wildbratwurst</a:t>
                      </a:r>
                    </a:p>
                    <a:p>
                      <a:pPr algn="ctr"/>
                      <a:r>
                        <a:rPr lang="de-DE" sz="1400" b="0" cap="all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Montserrat" panose="00000500000000000000" pitchFamily="2" charset="0"/>
                        </a:rPr>
                        <a:t>Zwiebelsauce</a:t>
                      </a:r>
                    </a:p>
                    <a:p>
                      <a:pPr algn="ctr"/>
                      <a:r>
                        <a:rPr lang="de-DE" sz="1400" b="0" cap="all" baseline="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Montserrat" panose="00000500000000000000" pitchFamily="2" charset="0"/>
                        </a:rPr>
                        <a:t>Rotkabis</a:t>
                      </a:r>
                      <a:r>
                        <a:rPr lang="de-DE" sz="1400" b="0" cap="all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Montserrat" panose="00000500000000000000" pitchFamily="2" charset="0"/>
                        </a:rPr>
                        <a:t> &amp; </a:t>
                      </a:r>
                      <a:r>
                        <a:rPr lang="de-DE" sz="1400" b="0" cap="all" baseline="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Montserrat" panose="00000500000000000000" pitchFamily="2" charset="0"/>
                        </a:rPr>
                        <a:t>hörnli</a:t>
                      </a:r>
                      <a:endParaRPr lang="de-DE" sz="1400" b="0" cap="all" baseline="0" dirty="0">
                        <a:solidFill>
                          <a:schemeClr val="bg1">
                            <a:lumMod val="95000"/>
                          </a:schemeClr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cap="all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Montserrat" panose="00000500000000000000" pitchFamily="2" charset="0"/>
                        </a:rPr>
                        <a:t>Kalbsgeschnetzeltes </a:t>
                      </a:r>
                    </a:p>
                    <a:p>
                      <a:pPr algn="ctr"/>
                      <a:r>
                        <a:rPr lang="de-DE" sz="1400" b="0" cap="all" baseline="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Montserrat" panose="00000500000000000000" pitchFamily="2" charset="0"/>
                        </a:rPr>
                        <a:t>Eierschwämmlisauce</a:t>
                      </a:r>
                      <a:endParaRPr lang="de-DE" sz="1400" b="0" cap="all" baseline="0" dirty="0">
                        <a:solidFill>
                          <a:schemeClr val="bg1">
                            <a:lumMod val="95000"/>
                          </a:schemeClr>
                        </a:solidFill>
                        <a:latin typeface="Montserrat" panose="00000500000000000000" pitchFamily="2" charset="0"/>
                      </a:endParaRPr>
                    </a:p>
                    <a:p>
                      <a:pPr algn="ctr"/>
                      <a:r>
                        <a:rPr lang="de-DE" sz="1400" b="0" cap="all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Montserrat" panose="00000500000000000000" pitchFamily="2" charset="0"/>
                        </a:rPr>
                        <a:t>Und </a:t>
                      </a:r>
                      <a:r>
                        <a:rPr lang="de-DE" sz="1400" b="0" cap="all" baseline="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Montserrat" panose="00000500000000000000" pitchFamily="2" charset="0"/>
                        </a:rPr>
                        <a:t>rösti</a:t>
                      </a:r>
                      <a:endParaRPr lang="de-DE" sz="1400" b="0" cap="all" baseline="0" dirty="0">
                        <a:solidFill>
                          <a:schemeClr val="bg1">
                            <a:lumMod val="95000"/>
                          </a:schemeClr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Pilzsteak</a:t>
                      </a:r>
                    </a:p>
                    <a:p>
                      <a:pPr algn="ctr"/>
                      <a:r>
                        <a:rPr lang="sv-SE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Zwiebelsauce</a:t>
                      </a:r>
                    </a:p>
                    <a:p>
                      <a:pPr algn="ctr"/>
                      <a:r>
                        <a:rPr lang="sv-SE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Blumenkohl &amp; hörnli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21684"/>
                  </a:ext>
                </a:extLst>
              </a:tr>
              <a:tr h="1015611">
                <a:tc>
                  <a:txBody>
                    <a:bodyPr/>
                    <a:lstStyle/>
                    <a:p>
                      <a:pPr algn="ctr"/>
                      <a:r>
                        <a:rPr lang="de-CH" sz="3600" dirty="0">
                          <a:solidFill>
                            <a:srgbClr val="FFFFFF"/>
                          </a:solidFill>
                          <a:latin typeface="Montserrat Black" panose="00000A00000000000000" pitchFamily="2" charset="0"/>
                        </a:rPr>
                        <a:t>FR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Rindfleischvogel</a:t>
                      </a:r>
                    </a:p>
                    <a:p>
                      <a:pPr algn="ctr"/>
                      <a:r>
                        <a:rPr lang="de-DE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Bratensauce</a:t>
                      </a:r>
                    </a:p>
                    <a:p>
                      <a:pPr algn="ctr"/>
                      <a:r>
                        <a:rPr lang="de-DE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Rosenkohl &amp; </a:t>
                      </a:r>
                    </a:p>
                    <a:p>
                      <a:pPr algn="ctr"/>
                      <a:r>
                        <a:rPr lang="de-DE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Thymian </a:t>
                      </a:r>
                      <a:r>
                        <a:rPr lang="de-DE" sz="1400" b="0" cap="all" baseline="0" dirty="0" err="1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polenta</a:t>
                      </a:r>
                      <a:endParaRPr lang="de-DE" sz="1400" b="0" cap="all" baseline="0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Fisch </a:t>
                      </a:r>
                      <a:r>
                        <a:rPr lang="de-DE" sz="1400" b="0" cap="all" baseline="0" dirty="0" err="1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peking</a:t>
                      </a:r>
                      <a:r>
                        <a:rPr lang="de-DE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 style</a:t>
                      </a:r>
                    </a:p>
                    <a:p>
                      <a:pPr algn="ctr"/>
                      <a:r>
                        <a:rPr lang="de-DE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parfümreis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cap="all" baseline="0" dirty="0" err="1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Auberginen</a:t>
                      </a:r>
                      <a:r>
                        <a:rPr lang="it-IT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-</a:t>
                      </a:r>
                    </a:p>
                    <a:p>
                      <a:pPr algn="ctr"/>
                      <a:r>
                        <a:rPr lang="it-IT" sz="1400" b="0" cap="all" baseline="0" dirty="0" err="1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Kichererbsen</a:t>
                      </a:r>
                      <a:r>
                        <a:rPr lang="it-IT" sz="1400" b="0" cap="all" baseline="0" dirty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-curry</a:t>
                      </a:r>
                    </a:p>
                    <a:p>
                      <a:pPr algn="ctr"/>
                      <a:r>
                        <a:rPr lang="it-IT" sz="1400" b="0" cap="all" baseline="0">
                          <a:solidFill>
                            <a:schemeClr val="bg1"/>
                          </a:solidFill>
                          <a:latin typeface="Montserrat" panose="00000500000000000000" pitchFamily="2" charset="0"/>
                        </a:rPr>
                        <a:t>parfümreis</a:t>
                      </a:r>
                      <a:endParaRPr lang="it-IT" sz="1400" b="0" cap="all" baseline="0" dirty="0">
                        <a:solidFill>
                          <a:schemeClr val="bg1"/>
                        </a:solidFill>
                        <a:latin typeface="Montserrat" panose="00000500000000000000" pitchFamily="2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645068"/>
                  </a:ext>
                </a:extLst>
              </a:tr>
            </a:tbl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8DBF442E-C8DF-8011-26E8-E4DAE1F20BDF}"/>
              </a:ext>
            </a:extLst>
          </p:cNvPr>
          <p:cNvSpPr txBox="1"/>
          <p:nvPr/>
        </p:nvSpPr>
        <p:spPr>
          <a:xfrm>
            <a:off x="1955799" y="-133211"/>
            <a:ext cx="102362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CH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cadillo" pitchFamily="2" charset="0"/>
              </a:rPr>
              <a:t>MENU KANTINE – KW38  15.09– 19.09.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917E9AD-9312-920B-F1BF-B4C194CF1E15}"/>
              </a:ext>
            </a:extLst>
          </p:cNvPr>
          <p:cNvSpPr txBox="1"/>
          <p:nvPr/>
        </p:nvSpPr>
        <p:spPr>
          <a:xfrm>
            <a:off x="2251828" y="749308"/>
            <a:ext cx="5438343" cy="375552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>
            <a:spAutoFit/>
          </a:bodyPr>
          <a:lstStyle>
            <a:defPPr>
              <a:defRPr lang="de-DE"/>
            </a:defPPr>
            <a:lvl1pPr algn="r">
              <a:lnSpc>
                <a:spcPct val="107000"/>
              </a:lnSpc>
              <a:spcAft>
                <a:spcPts val="800"/>
              </a:spcAft>
              <a:defRPr cap="all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l"/>
            <a:r>
              <a:rPr lang="de-CH" dirty="0"/>
              <a:t>Tagessuppe und Salat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0806F4E-04C1-1C3C-AA1B-5836EB880DEA}"/>
              </a:ext>
            </a:extLst>
          </p:cNvPr>
          <p:cNvSpPr txBox="1"/>
          <p:nvPr/>
        </p:nvSpPr>
        <p:spPr>
          <a:xfrm>
            <a:off x="7690171" y="749308"/>
            <a:ext cx="4009252" cy="371705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de-CH" sz="1800" cap="all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Preise: Int. </a:t>
            </a:r>
            <a:r>
              <a:rPr lang="de-CH" sz="1800" cap="all" dirty="0" err="1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Chf</a:t>
            </a:r>
            <a:r>
              <a:rPr lang="de-CH" sz="1800" cap="all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10.50 | ext 15.-</a:t>
            </a:r>
          </a:p>
        </p:txBody>
      </p:sp>
    </p:spTree>
    <p:extLst>
      <p:ext uri="{BB962C8B-B14F-4D97-AF65-F5344CB8AC3E}">
        <p14:creationId xmlns:p14="http://schemas.microsoft.com/office/powerpoint/2010/main" val="367034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2a3179f-9930-4c11-aa36-2c976a513156">
      <Terms xmlns="http://schemas.microsoft.com/office/infopath/2007/PartnerControls"/>
    </lcf76f155ced4ddcb4097134ff3c332f>
    <TaxCatchAll xmlns="27a02a63-4a9c-426a-8c95-eb2600212b8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D6B404EFA5B954387F365629AFAB192" ma:contentTypeVersion="17" ma:contentTypeDescription="Ein neues Dokument erstellen." ma:contentTypeScope="" ma:versionID="60b28fb8a22559ae05af687a232c223c">
  <xsd:schema xmlns:xsd="http://www.w3.org/2001/XMLSchema" xmlns:xs="http://www.w3.org/2001/XMLSchema" xmlns:p="http://schemas.microsoft.com/office/2006/metadata/properties" xmlns:ns2="27a02a63-4a9c-426a-8c95-eb2600212b86" xmlns:ns3="e2a3179f-9930-4c11-aa36-2c976a513156" targetNamespace="http://schemas.microsoft.com/office/2006/metadata/properties" ma:root="true" ma:fieldsID="2806ce335173a5493e80709466190b89" ns2:_="" ns3:_="">
    <xsd:import namespace="27a02a63-4a9c-426a-8c95-eb2600212b86"/>
    <xsd:import namespace="e2a3179f-9930-4c11-aa36-2c976a51315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a02a63-4a9c-426a-8c95-eb2600212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0ebdcd1-4815-489f-b505-8f2bf6239eec}" ma:internalName="TaxCatchAll" ma:showField="CatchAllData" ma:web="27a02a63-4a9c-426a-8c95-eb2600212b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a3179f-9930-4c11-aa36-2c976a5131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ddd49956-0f5b-44dd-ba1a-c8b601c000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E53E45-E4A8-41F2-9883-4BF7DCA69B69}">
  <ds:schemaRefs>
    <ds:schemaRef ds:uri="http://schemas.microsoft.com/office/2006/metadata/properties"/>
    <ds:schemaRef ds:uri="http://schemas.microsoft.com/office/infopath/2007/PartnerControls"/>
    <ds:schemaRef ds:uri="e2a3179f-9930-4c11-aa36-2c976a513156"/>
    <ds:schemaRef ds:uri="27a02a63-4a9c-426a-8c95-eb2600212b86"/>
  </ds:schemaRefs>
</ds:datastoreItem>
</file>

<file path=customXml/itemProps2.xml><?xml version="1.0" encoding="utf-8"?>
<ds:datastoreItem xmlns:ds="http://schemas.openxmlformats.org/officeDocument/2006/customXml" ds:itemID="{68579E71-651B-4A60-B776-A6CA9686F0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D7CDA5-35C1-4F7C-B640-915107865D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a02a63-4a9c-426a-8c95-eb2600212b86"/>
    <ds:schemaRef ds:uri="e2a3179f-9930-4c11-aa36-2c976a5131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Breitbild</PresentationFormat>
  <Paragraphs>56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Bocadillo</vt:lpstr>
      <vt:lpstr>Calibri</vt:lpstr>
      <vt:lpstr>Calibri Light</vt:lpstr>
      <vt:lpstr>Montserrat</vt:lpstr>
      <vt:lpstr>Montserrat Black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Ali Adnan</dc:creator>
  <cp:lastModifiedBy>Büro</cp:lastModifiedBy>
  <cp:revision>34</cp:revision>
  <dcterms:created xsi:type="dcterms:W3CDTF">2023-08-23T12:59:36Z</dcterms:created>
  <dcterms:modified xsi:type="dcterms:W3CDTF">2025-09-11T11:35:28Z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0x010100ED6B404EFA5B954387F365629AFAB192</vt:lpwstr>
  </property>
</Properties>
</file>